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g5maVKyIA8MA459j0QZ31NrKJY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4a8324b6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14a8324b6d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4a8324b6d_1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14a8324b6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153a3df099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153a3df09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153a3df099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153a3df09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4f5632c86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4f5632c8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4ea190c8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14ea190c81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4a8324b6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14a8324b6d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  <p:transition spd="slow">
    <p:wipe dir="l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l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17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Relationship Id="rId4" Type="http://schemas.openxmlformats.org/officeDocument/2006/relationships/image" Target="../media/image8.png"/><Relationship Id="rId10" Type="http://schemas.openxmlformats.org/officeDocument/2006/relationships/image" Target="../media/image20.png"/><Relationship Id="rId9" Type="http://schemas.openxmlformats.org/officeDocument/2006/relationships/image" Target="../media/image19.png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7" Type="http://schemas.openxmlformats.org/officeDocument/2006/relationships/image" Target="../media/image12.png"/><Relationship Id="rId8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Relationship Id="rId4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jpg"/><Relationship Id="rId4" Type="http://schemas.openxmlformats.org/officeDocument/2006/relationships/image" Target="../media/image21.jpg"/><Relationship Id="rId5" Type="http://schemas.openxmlformats.org/officeDocument/2006/relationships/image" Target="../media/image26.jpg"/><Relationship Id="rId6" Type="http://schemas.openxmlformats.org/officeDocument/2006/relationships/image" Target="../media/image32.jpg"/><Relationship Id="rId7" Type="http://schemas.openxmlformats.org/officeDocument/2006/relationships/image" Target="../media/image2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jpg"/><Relationship Id="rId4" Type="http://schemas.openxmlformats.org/officeDocument/2006/relationships/image" Target="../media/image29.jpg"/><Relationship Id="rId5" Type="http://schemas.openxmlformats.org/officeDocument/2006/relationships/image" Target="../media/image35.jpg"/><Relationship Id="rId6" Type="http://schemas.openxmlformats.org/officeDocument/2006/relationships/image" Target="../media/image2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jpg"/><Relationship Id="rId4" Type="http://schemas.openxmlformats.org/officeDocument/2006/relationships/image" Target="../media/image38.png"/><Relationship Id="rId5" Type="http://schemas.openxmlformats.org/officeDocument/2006/relationships/image" Target="../media/image28.png"/><Relationship Id="rId6" Type="http://schemas.openxmlformats.org/officeDocument/2006/relationships/image" Target="../media/image3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31.png"/><Relationship Id="rId6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7.png"/><Relationship Id="rId4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jpg"/><Relationship Id="rId4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27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3128000" y="3625825"/>
            <a:ext cx="5715000" cy="1139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4400" u="none" cap="none" strike="noStrike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44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Featuring</a:t>
            </a:r>
            <a:r>
              <a:rPr b="0" i="0" lang="es-CL" sz="4400" u="none" cap="none" strike="noStrike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>
              <a:solidFill>
                <a:srgbClr val="351C75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2400" u="none" cap="none" strike="noStrike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PRESENTACIÓN FINAL CAPSTONE</a:t>
            </a:r>
            <a:endParaRPr b="0" i="0" sz="2400" u="none" cap="none" strike="noStrike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500" y="1841775"/>
            <a:ext cx="571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86" name="Google Shape;186;g314a8324b6d_1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314a8324b6d_1_19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“NOMBRE DEL PROYECTO”</a:t>
            </a:r>
            <a:endParaRPr/>
          </a:p>
        </p:txBody>
      </p:sp>
      <p:sp>
        <p:nvSpPr>
          <p:cNvPr id="188" name="Google Shape;188;g314a8324b6d_1_19"/>
          <p:cNvSpPr txBox="1"/>
          <p:nvPr/>
        </p:nvSpPr>
        <p:spPr>
          <a:xfrm>
            <a:off x="1" y="992906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Cronograma para el desarrollo del proyecto</a:t>
            </a:r>
            <a:endParaRPr sz="10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" name="Google Shape;189;g314a8324b6d_1_19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90" name="Google Shape;190;g314a8324b6d_1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200" y="1672658"/>
            <a:ext cx="5490599" cy="4880542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g314a8324b6d_1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9298" y="1672650"/>
            <a:ext cx="6320327" cy="488055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314a8324b6d_1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271475"/>
            <a:ext cx="8399074" cy="5983399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7" name="Google Shape;197;g314a8324b6d_1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4999" y="6254875"/>
            <a:ext cx="8399076" cy="276225"/>
          </a:xfrm>
          <a:prstGeom prst="rect">
            <a:avLst/>
          </a:prstGeom>
          <a:noFill/>
          <a:ln cap="flat" cmpd="sng" w="952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8" name="Google Shape;198;g314a8324b6d_1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9275" y="233375"/>
            <a:ext cx="8625348" cy="6297724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03" name="Google Shape;20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8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cxnSp>
        <p:nvCxnSpPr>
          <p:cNvPr id="205" name="Google Shape;205;p8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6" name="Google Shape;206;p8"/>
          <p:cNvPicPr preferRelativeResize="0"/>
          <p:nvPr/>
        </p:nvPicPr>
        <p:blipFill rotWithShape="1">
          <a:blip r:embed="rId4">
            <a:alphaModFix/>
          </a:blip>
          <a:srcRect b="1722" l="0" r="0" t="1519"/>
          <a:stretch/>
        </p:blipFill>
        <p:spPr>
          <a:xfrm>
            <a:off x="533025" y="777825"/>
            <a:ext cx="10830551" cy="598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11" name="Google Shape;21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09526" y="111925"/>
            <a:ext cx="2219400" cy="55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9"/>
          <p:cNvSpPr txBox="1"/>
          <p:nvPr/>
        </p:nvSpPr>
        <p:spPr>
          <a:xfrm>
            <a:off x="90688" y="3887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213" name="Google Shape;213;p9"/>
          <p:cNvSpPr txBox="1"/>
          <p:nvPr/>
        </p:nvSpPr>
        <p:spPr>
          <a:xfrm>
            <a:off x="90700" y="2890350"/>
            <a:ext cx="2615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2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Modelo de datos</a:t>
            </a:r>
            <a:endParaRPr sz="32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4" name="Google Shape;214;p9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5" name="Google Shape;21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9625" y="384237"/>
            <a:ext cx="7031957" cy="60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20" name="Google Shape;22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222" name="Google Shape;222;p10"/>
          <p:cNvSpPr txBox="1"/>
          <p:nvPr/>
        </p:nvSpPr>
        <p:spPr>
          <a:xfrm>
            <a:off x="0" y="8235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Tecnologías utilizadas</a:t>
            </a:r>
            <a:endParaRPr>
              <a:solidFill>
                <a:srgbClr val="351C75"/>
              </a:solidFill>
            </a:endParaRPr>
          </a:p>
        </p:txBody>
      </p:sp>
      <p:cxnSp>
        <p:nvCxnSpPr>
          <p:cNvPr id="223" name="Google Shape;223;p10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4" name="Google Shape;22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80622" y="2072268"/>
            <a:ext cx="2159740" cy="1702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5629" y="3397463"/>
            <a:ext cx="2456832" cy="108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55676" y="1805038"/>
            <a:ext cx="939939" cy="65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21801" y="4366082"/>
            <a:ext cx="1083209" cy="853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92288" y="4431246"/>
            <a:ext cx="1136385" cy="923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12025" y="5419859"/>
            <a:ext cx="2159743" cy="113504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0"/>
          <p:cNvSpPr txBox="1"/>
          <p:nvPr/>
        </p:nvSpPr>
        <p:spPr>
          <a:xfrm>
            <a:off x="1118800" y="1535525"/>
            <a:ext cx="5064900" cy="517170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📱 Frontend: React Native + Expo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Desarrollo multiplataforma (iOS/Android)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Hot reload para desarrollo ágil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TypeScript para tipado estático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🔧 Backend: Supabase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Autenticación y autorización segura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Base de datos en PostgreSQL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Storage para archivos multimedia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Funciones Realtime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Row Level Security (RLS)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🎨 UI/UX: NativeWind (TailwindCSS)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Diseño responsive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Componentes reutilizables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💻 Panel Admin: Next.js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Gestión de usuarios y contenido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Analytics y métricas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Moderación de contenido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Sistema de reportes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Google Shape;231;p1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55550" y="2511526"/>
            <a:ext cx="1415711" cy="113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36" name="Google Shape;23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1"/>
          <p:cNvSpPr txBox="1"/>
          <p:nvPr/>
        </p:nvSpPr>
        <p:spPr>
          <a:xfrm>
            <a:off x="1" y="2707792"/>
            <a:ext cx="121920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DEMOSTRACIÓN DEL RESULTADO DEL PROYECTO</a:t>
            </a:r>
            <a:endParaRPr>
              <a:solidFill>
                <a:srgbClr val="351C75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>
                <a:solidFill>
                  <a:srgbClr val="00BFA5"/>
                </a:solidFill>
                <a:latin typeface="Calibri"/>
                <a:ea typeface="Calibri"/>
                <a:cs typeface="Calibri"/>
                <a:sym typeface="Calibri"/>
              </a:rPr>
              <a:t>*Exposición del sistema</a:t>
            </a:r>
            <a:endParaRPr sz="2400">
              <a:solidFill>
                <a:srgbClr val="00BF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42" name="Google Shape;24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2"/>
          <p:cNvSpPr txBox="1"/>
          <p:nvPr/>
        </p:nvSpPr>
        <p:spPr>
          <a:xfrm>
            <a:off x="-278449" y="215507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Resultados obtenidos</a:t>
            </a:r>
            <a:endParaRPr>
              <a:solidFill>
                <a:srgbClr val="351C75"/>
              </a:solidFill>
            </a:endParaRPr>
          </a:p>
        </p:txBody>
      </p:sp>
      <p:pic>
        <p:nvPicPr>
          <p:cNvPr id="244" name="Google Shape;244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613" y="985000"/>
            <a:ext cx="9983881" cy="5591325"/>
          </a:xfrm>
          <a:prstGeom prst="rect">
            <a:avLst/>
          </a:prstGeom>
          <a:noFill/>
          <a:ln cap="flat" cmpd="sng" w="952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wipe dir="l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g3153a3df099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0779" y="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g3153a3df099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9550" y="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g3153a3df099_0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8325" y="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g3153a3df099_0_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900" y="0"/>
            <a:ext cx="2698726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3153a3df099_0_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775" y="39"/>
            <a:ext cx="2961225" cy="6553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g3153a3df099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3153a3df099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027" y="15240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g3153a3df099_0_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9654" y="152400"/>
            <a:ext cx="2961227" cy="6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3153a3df099_0_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40875" y="123575"/>
            <a:ext cx="2961225" cy="6553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66" name="Google Shape;26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13"/>
          <p:cNvSpPr txBox="1"/>
          <p:nvPr/>
        </p:nvSpPr>
        <p:spPr>
          <a:xfrm>
            <a:off x="1" y="1092248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Obstáculos presentados durante el desarrollo</a:t>
            </a:r>
            <a:endParaRPr>
              <a:solidFill>
                <a:srgbClr val="351C75"/>
              </a:solidFill>
            </a:endParaRPr>
          </a:p>
        </p:txBody>
      </p:sp>
      <p:sp>
        <p:nvSpPr>
          <p:cNvPr id="268" name="Google Shape;268;p13"/>
          <p:cNvSpPr txBox="1"/>
          <p:nvPr/>
        </p:nvSpPr>
        <p:spPr>
          <a:xfrm>
            <a:off x="1076400" y="1961099"/>
            <a:ext cx="10039200" cy="27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Aprender nuevas tecnologías como  Tailwind, TypeScript y React Native.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Organización y distribución de tareas de desarrollo.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Construcción de modelo de datos robusto que abarque funcionalidades del sistema por completo.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funcionalidad de emparejamientos.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funcionalidad de notificaciones push.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 funcionalidad de mensajería en tiempo real.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6400" y="5014250"/>
            <a:ext cx="2414575" cy="135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01025" y="5014250"/>
            <a:ext cx="2414574" cy="135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57688" y="4872863"/>
            <a:ext cx="3276626" cy="1638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2"/>
          <p:cNvGrpSpPr/>
          <p:nvPr/>
        </p:nvGrpSpPr>
        <p:grpSpPr>
          <a:xfrm>
            <a:off x="854200" y="1621275"/>
            <a:ext cx="10455207" cy="4724896"/>
            <a:chOff x="-69" y="0"/>
            <a:chExt cx="7633767" cy="4464609"/>
          </a:xfrm>
        </p:grpSpPr>
        <p:sp>
          <p:nvSpPr>
            <p:cNvPr id="93" name="Google Shape;93;p2"/>
            <p:cNvSpPr/>
            <p:nvPr/>
          </p:nvSpPr>
          <p:spPr>
            <a:xfrm>
              <a:off x="0" y="0"/>
              <a:ext cx="7633494" cy="1359548"/>
            </a:xfrm>
            <a:prstGeom prst="roundRect">
              <a:avLst>
                <a:gd fmla="val 10000" name="adj"/>
              </a:avLst>
            </a:prstGeom>
            <a:solidFill>
              <a:srgbClr val="351C75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 txBox="1"/>
            <p:nvPr/>
          </p:nvSpPr>
          <p:spPr>
            <a:xfrm>
              <a:off x="1541459" y="0"/>
              <a:ext cx="6092100" cy="13596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Alexis Cuevas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rgbClr val="00BFA5"/>
                </a:buClr>
                <a:buSzPts val="2000"/>
                <a:buFont typeface="Calibri"/>
                <a:buChar char="•"/>
              </a:pPr>
              <a:r>
                <a:rPr b="1" lang="es-CL" sz="2000">
                  <a:solidFill>
                    <a:srgbClr val="00BFA5"/>
                  </a:solidFill>
                  <a:latin typeface="Calibri"/>
                  <a:ea typeface="Calibri"/>
                  <a:cs typeface="Calibri"/>
                  <a:sym typeface="Calibri"/>
                </a:rPr>
                <a:t>Project Manager</a:t>
              </a:r>
              <a:endParaRPr b="1" sz="2000">
                <a:solidFill>
                  <a:srgbClr val="00BFA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 de funcionalidades relevantes para el negocio.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Documentación.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0" y="1495502"/>
              <a:ext cx="7633494" cy="1359548"/>
            </a:xfrm>
            <a:prstGeom prst="roundRect">
              <a:avLst>
                <a:gd fmla="val 10000" name="adj"/>
              </a:avLst>
            </a:prstGeom>
            <a:solidFill>
              <a:srgbClr val="351C75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 txBox="1"/>
            <p:nvPr/>
          </p:nvSpPr>
          <p:spPr>
            <a:xfrm>
              <a:off x="1541390" y="1495494"/>
              <a:ext cx="6092100" cy="13596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Elvis Espejo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55600" lvl="0" marL="4572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rgbClr val="00BFA5"/>
                </a:buClr>
                <a:buSzPts val="2000"/>
                <a:buFont typeface="Calibri"/>
                <a:buChar char="●"/>
              </a:pPr>
              <a:r>
                <a:rPr b="1" lang="es-CL" sz="2000">
                  <a:solidFill>
                    <a:srgbClr val="00BFA5"/>
                  </a:solidFill>
                  <a:latin typeface="Calibri"/>
                  <a:ea typeface="Calibri"/>
                  <a:cs typeface="Calibri"/>
                  <a:sym typeface="Calibri"/>
                </a:rPr>
                <a:t>Frontend Developer</a:t>
              </a:r>
              <a:endParaRPr b="1" i="0" sz="2000" u="none" cap="none" strike="noStrike">
                <a:solidFill>
                  <a:srgbClr val="00BFA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55600" lvl="0" marL="45720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●"/>
              </a:pP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Desarrollador de funcionalidades relevantes para el negocio.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55600" lvl="0" marL="45720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●"/>
              </a:pP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Documentación.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69" y="2991009"/>
              <a:ext cx="7633500" cy="1473600"/>
            </a:xfrm>
            <a:prstGeom prst="roundRect">
              <a:avLst>
                <a:gd fmla="val 10000" name="adj"/>
              </a:avLst>
            </a:prstGeom>
            <a:solidFill>
              <a:srgbClr val="351C75"/>
            </a:solidFill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L"/>
                <a:t> </a:t>
              </a:r>
              <a:endParaRPr/>
            </a:p>
          </p:txBody>
        </p:sp>
        <p:sp>
          <p:nvSpPr>
            <p:cNvPr id="98" name="Google Shape;98;p2"/>
            <p:cNvSpPr txBox="1"/>
            <p:nvPr/>
          </p:nvSpPr>
          <p:spPr>
            <a:xfrm>
              <a:off x="1541597" y="2991009"/>
              <a:ext cx="6092100" cy="1473600"/>
            </a:xfrm>
            <a:prstGeom prst="rect">
              <a:avLst/>
            </a:prstGeom>
            <a:solidFill>
              <a:schemeClr val="l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9050" lIns="99050" spcFirstLastPara="1" rIns="99050" wrap="square" tIns="990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Calibri"/>
                <a:buNone/>
              </a:pPr>
              <a:r>
                <a:rPr lang="es-CL" sz="2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Felipe Vega</a:t>
              </a:r>
              <a:endPara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rgbClr val="00BFA5"/>
                </a:buClr>
                <a:buSzPts val="2000"/>
                <a:buFont typeface="Calibri"/>
                <a:buChar char="•"/>
              </a:pPr>
              <a:r>
                <a:rPr b="1" lang="es-CL" sz="2000">
                  <a:solidFill>
                    <a:srgbClr val="00BFA5"/>
                  </a:solidFill>
                  <a:latin typeface="Calibri"/>
                  <a:ea typeface="Calibri"/>
                  <a:cs typeface="Calibri"/>
                  <a:sym typeface="Calibri"/>
                </a:rPr>
                <a:t>Lead Developer </a:t>
              </a:r>
              <a:endParaRPr b="1" i="0" sz="2000" u="none" cap="none" strike="noStrike">
                <a:solidFill>
                  <a:srgbClr val="00BFA5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Char char="•"/>
              </a:pP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Desarrollo de </a:t>
              </a: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funcionalidades</a:t>
              </a: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relevantes para el negocio, optimización de </a:t>
              </a: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código, </a:t>
              </a: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configuración de entorno de trabajo y m</a:t>
              </a:r>
              <a:r>
                <a:rPr lang="es-CL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odelado de datos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914400" marR="0" rtl="0" algn="l">
                <a:lnSpc>
                  <a:spcPct val="9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" name="Google Shape;99;p2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</a:t>
            </a: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Featuring</a:t>
            </a:r>
            <a:r>
              <a:rPr b="0" i="0" lang="es-CL" sz="18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00" name="Google Shape;100;p2"/>
          <p:cNvSpPr txBox="1"/>
          <p:nvPr/>
        </p:nvSpPr>
        <p:spPr>
          <a:xfrm>
            <a:off x="2966850" y="866400"/>
            <a:ext cx="5805300" cy="64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36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1" name="Google Shape;101;p2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2" name="Google Shape;10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5374" y="1721678"/>
            <a:ext cx="1679453" cy="1228041"/>
          </a:xfrm>
          <a:prstGeom prst="rect">
            <a:avLst/>
          </a:prstGeom>
          <a:noFill/>
          <a:ln cap="flat" cmpd="sng" w="19050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3" name="Google Shape;103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5424" y="3313723"/>
            <a:ext cx="1679453" cy="1228030"/>
          </a:xfrm>
          <a:prstGeom prst="rect">
            <a:avLst/>
          </a:prstGeom>
          <a:noFill/>
          <a:ln cap="flat" cmpd="sng" w="19050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4" name="Google Shape;104;p2"/>
          <p:cNvSpPr/>
          <p:nvPr/>
        </p:nvSpPr>
        <p:spPr>
          <a:xfrm>
            <a:off x="1125400" y="4905748"/>
            <a:ext cx="1679400" cy="13635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5424" y="4905771"/>
            <a:ext cx="1679453" cy="1363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4f5632c86_0_6"/>
          <p:cNvSpPr txBox="1"/>
          <p:nvPr>
            <p:ph type="ctrTitle"/>
          </p:nvPr>
        </p:nvSpPr>
        <p:spPr>
          <a:xfrm>
            <a:off x="1524000" y="1122368"/>
            <a:ext cx="9144000" cy="10053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Gracias por su atención</a:t>
            </a:r>
            <a:endParaRPr/>
          </a:p>
        </p:txBody>
      </p:sp>
      <p:pic>
        <p:nvPicPr>
          <p:cNvPr id="277" name="Google Shape;277;g314f5632c86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088" y="2464400"/>
            <a:ext cx="7229825" cy="4021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scuelaIT Duoc UC - Escuela de Informática y Telecomunicaciones Duoc UC - Duoc  UC | LinkedIn" id="278" name="Google Shape;278;g314f5632c86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83" name="Google Shape;28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/>
        </p:nvSpPr>
        <p:spPr>
          <a:xfrm>
            <a:off x="0" y="2238679"/>
            <a:ext cx="12192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PREGUNTAS DE LA COMISIÓN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5225" y="3276695"/>
            <a:ext cx="3421554" cy="273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10" name="Google Shape;11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3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12" name="Google Shape;112;p3"/>
          <p:cNvSpPr txBox="1"/>
          <p:nvPr/>
        </p:nvSpPr>
        <p:spPr>
          <a:xfrm>
            <a:off x="3299400" y="1140650"/>
            <a:ext cx="5593200" cy="64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DESCRIPCIÓN DEL PROYECTO</a:t>
            </a:r>
            <a:endParaRPr sz="36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Google Shape;113;p3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4" name="Google Shape;114;p3"/>
          <p:cNvSpPr/>
          <p:nvPr/>
        </p:nvSpPr>
        <p:spPr>
          <a:xfrm>
            <a:off x="714909" y="2169769"/>
            <a:ext cx="4348705" cy="4092601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9050">
            <a:solidFill>
              <a:srgbClr val="351C7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 o dolor</a:t>
            </a:r>
            <a:endParaRPr u="sng"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s-CL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s-CL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la actualidad, muchos músicos emergentes enfrentan dificultades para encontrar colaboradores adecuados debido a la falta de herramientas especializadas que faciliten este proceso. Las plataformas actuales están más orientadas a la distribución de música que a la creación colaborativa, lo que limita la capacidad de los músicos emergentes para encontrar compañeros de trabajo adecuados y formar proyectos conjuntos.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6912079" y="2177325"/>
            <a:ext cx="4348705" cy="4092601"/>
          </a:xfrm>
          <a:prstGeom prst="roundRect">
            <a:avLst>
              <a:gd fmla="val 10901" name="adj"/>
            </a:avLst>
          </a:prstGeom>
          <a:solidFill>
            <a:schemeClr val="lt1"/>
          </a:solidFill>
          <a:ln cap="flat" cmpd="sng" w="19050">
            <a:solidFill>
              <a:srgbClr val="351C7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Featuring</a:t>
            </a:r>
            <a:r>
              <a:rPr lang="es-CL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surge para cubrir esta necesidad, ofreciendo un espacio donde los músicos puedan conectarse de manera efectiva, colaborar en proyectos y superar barreras como la ubicación geográfica y la falta de recursos para promoción. Esta plataforma no solo conecta a artistas con intereses similares, sino que también ofrece herramientas de colaboración integradas como mensajería directa, creación de proyectos conjuntos y valoraciones. Fomentando el crecimiento profesional y creativo de los usuarios.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/>
          <p:nvPr/>
        </p:nvSpPr>
        <p:spPr>
          <a:xfrm>
            <a:off x="5456903" y="3736258"/>
            <a:ext cx="1140542" cy="75708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BFA5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4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23" name="Google Shape;123;p4"/>
          <p:cNvSpPr txBox="1"/>
          <p:nvPr/>
        </p:nvSpPr>
        <p:spPr>
          <a:xfrm>
            <a:off x="0" y="1066254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Objetivo General</a:t>
            </a:r>
            <a:endParaRPr sz="18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4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4"/>
          <p:cNvSpPr txBox="1"/>
          <p:nvPr/>
        </p:nvSpPr>
        <p:spPr>
          <a:xfrm>
            <a:off x="1" y="3451659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Objetivos Específicos</a:t>
            </a:r>
            <a:endParaRPr sz="18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614540" y="1794559"/>
            <a:ext cx="10962900" cy="1575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una aplicación móvil que facilite la colaboración, conexión y exposición entre artistas emergentes, ofreciendo herramientas tecnológicas avanzadas para conectar, compartir y colaborar de manera efectiva, impulsando su desarrollo artístico y profesional.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666600" y="4098150"/>
            <a:ext cx="11131200" cy="2419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Facilitar la colaboración entre músicos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Desarrollar una funcionalidad de búsqueda y emparejamiento que permita a los músicos encontrar colaboradores basados en habilidades, intereses y ubicación geográfica.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Fomentar el crecimiento de la comunidad musical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Incorporar un sistema de retroalimentación entre músicos para mejorar la calidad de los proyectos compartidos y fortalecer la comunidad.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Crear un entorno seguro y confiable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Implementar un sistema de administración de contenido y reportes para asegurar que los usuarios interactúen en un entorno de confianza y garantizar la calidad del material.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Promover la innovación en la creación musical</a:t>
            </a: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Fomentar la creación de proyectos interdisciplinarios entre músicos de diversos géneros y estilos para incentivar la innovación musical y la creación de proyectos únicos.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32" name="Google Shape;1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34" name="Google Shape;134;p5"/>
          <p:cNvSpPr txBox="1"/>
          <p:nvPr/>
        </p:nvSpPr>
        <p:spPr>
          <a:xfrm>
            <a:off x="136200" y="7778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Alcances y limitaciones del proyecto</a:t>
            </a:r>
            <a:endParaRPr>
              <a:solidFill>
                <a:srgbClr val="351C75"/>
              </a:solidFill>
            </a:endParaRPr>
          </a:p>
        </p:txBody>
      </p:sp>
      <p:cxnSp>
        <p:nvCxnSpPr>
          <p:cNvPr id="135" name="Google Shape;135;p5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6" name="Google Shape;136;p5"/>
          <p:cNvSpPr txBox="1"/>
          <p:nvPr/>
        </p:nvSpPr>
        <p:spPr>
          <a:xfrm>
            <a:off x="647400" y="1923513"/>
            <a:ext cx="10897200" cy="1647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Aplicación móvil enfocada en potenciar carreras musicales mediante características como: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Colaboración entre artistas emergentes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Networking profesional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Construcción de comunidad musical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Exposición y retroalimentación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3956700" y="3483525"/>
            <a:ext cx="427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Funcionalidades Principales</a:t>
            </a:r>
            <a:endParaRPr sz="2800"/>
          </a:p>
        </p:txBody>
      </p:sp>
      <p:sp>
        <p:nvSpPr>
          <p:cNvPr id="138" name="Google Shape;138;p5"/>
          <p:cNvSpPr txBox="1"/>
          <p:nvPr/>
        </p:nvSpPr>
        <p:spPr>
          <a:xfrm>
            <a:off x="1690600" y="4012425"/>
            <a:ext cx="4085700" cy="252420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Sistema de Match Inteligente 🤝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Basado en género musical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Experiencia y habilidades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Ubicación geográfica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Gestión de Contenido Musical 🎵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Compartir canciones interactivas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Sistema de retroalimentación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Portfolio musical digital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6018325" y="4012425"/>
            <a:ext cx="4398600" cy="252420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Sistema de Colaboración 💫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Chat privado integrado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Valoraciones verificadas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Gestión de proyectos colaborativos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Contenido Social 📱</a:t>
            </a:r>
            <a:endParaRPr b="1"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Videos cortos promocionales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Feed de comunidad interactivo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- Sistema de engagement</a:t>
            </a:r>
            <a:endParaRPr sz="1900"/>
          </a:p>
        </p:txBody>
      </p:sp>
      <p:sp>
        <p:nvSpPr>
          <p:cNvPr id="140" name="Google Shape;140;p5"/>
          <p:cNvSpPr txBox="1"/>
          <p:nvPr/>
        </p:nvSpPr>
        <p:spPr>
          <a:xfrm>
            <a:off x="4385750" y="13847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Visión General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45" name="Google Shape;145;g314ea190c81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14ea190c81_0_41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47" name="Google Shape;147;g314ea190c81_0_41"/>
          <p:cNvSpPr txBox="1"/>
          <p:nvPr/>
        </p:nvSpPr>
        <p:spPr>
          <a:xfrm>
            <a:off x="136200" y="738230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Alcances y limitaciones del proyecto</a:t>
            </a:r>
            <a:endParaRPr>
              <a:solidFill>
                <a:srgbClr val="351C75"/>
              </a:solidFill>
            </a:endParaRPr>
          </a:p>
        </p:txBody>
      </p:sp>
      <p:cxnSp>
        <p:nvCxnSpPr>
          <p:cNvPr id="148" name="Google Shape;148;g314ea190c81_0_41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9" name="Google Shape;149;g314ea190c81_0_41"/>
          <p:cNvSpPr txBox="1"/>
          <p:nvPr/>
        </p:nvSpPr>
        <p:spPr>
          <a:xfrm>
            <a:off x="136200" y="1781075"/>
            <a:ext cx="4444800" cy="434070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Entregables y Fases Clave: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📋 Documentación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Especificaciones detalladas de requisitos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Diagramas de arquitectura y base de datos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Manual de usuario completo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Documentación técnica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📊 Hitos Principales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Aprobación de requisitos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Finalización de diseño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Desarrollo de funcionalidades core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Testing completo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Lanzamiento oficial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314ea190c81_0_41"/>
          <p:cNvSpPr txBox="1"/>
          <p:nvPr/>
        </p:nvSpPr>
        <p:spPr>
          <a:xfrm>
            <a:off x="7804400" y="2268850"/>
            <a:ext cx="4085700" cy="29553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Limitaciones Específicas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No incluye sistema de pagos integrado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Sin versión web para usuarios finales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Sin herramientas de producción musical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Almacenamiento limitado por plan de Supabase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Sin integración con plataformas de streaming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314ea190c81_0_41"/>
          <p:cNvSpPr txBox="1"/>
          <p:nvPr/>
        </p:nvSpPr>
        <p:spPr>
          <a:xfrm>
            <a:off x="4666450" y="1596425"/>
            <a:ext cx="3052500" cy="4710000"/>
          </a:xfrm>
          <a:prstGeom prst="rect">
            <a:avLst/>
          </a:prstGeom>
          <a:noFill/>
          <a:ln cap="flat" cmpd="sng" w="19050">
            <a:solidFill>
              <a:srgbClr val="00BFA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/>
              <a:t>🎯 Fases de Desarrollo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/>
              <a:t>1. Diseño del Sistema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Arquitectura completa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Modelo de base de datos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Interfaces de usuario (mockups)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/>
              <a:t>2. Desarrollo Core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Sistema de autenticación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Perfiles de usuario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Sistema de match</a:t>
            </a:r>
            <a:endParaRPr>
              <a:solidFill>
                <a:srgbClr val="00BFA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Chat y colaboración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Gestión de contenido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/>
              <a:t>3. Testing y Optimización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Pruebas de usuario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Optimización de rendimiento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Corrección de bugs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Validación de seguridad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/>
              <a:t>4. Lanzamiento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Despliegue en stores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Monitoreo inicial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   - Soporte post-lanzamiento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56" name="Google Shape;156;g314a8324b6d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314a8324b6d_0_20"/>
          <p:cNvSpPr txBox="1"/>
          <p:nvPr/>
        </p:nvSpPr>
        <p:spPr>
          <a:xfrm>
            <a:off x="136188" y="368928"/>
            <a:ext cx="1219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58" name="Google Shape;158;g314a8324b6d_0_20"/>
          <p:cNvSpPr txBox="1"/>
          <p:nvPr/>
        </p:nvSpPr>
        <p:spPr>
          <a:xfrm>
            <a:off x="616450" y="777825"/>
            <a:ext cx="10229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Alcances y limitaciones del proyecto</a:t>
            </a:r>
            <a:endParaRPr/>
          </a:p>
        </p:txBody>
      </p:sp>
      <p:cxnSp>
        <p:nvCxnSpPr>
          <p:cNvPr id="159" name="Google Shape;159;g314a8324b6d_0_20"/>
          <p:cNvCxnSpPr/>
          <p:nvPr/>
        </p:nvCxnSpPr>
        <p:spPr>
          <a:xfrm>
            <a:off x="0" y="758027"/>
            <a:ext cx="40857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0" name="Google Shape;160;g314a8324b6d_0_20"/>
          <p:cNvSpPr txBox="1"/>
          <p:nvPr/>
        </p:nvSpPr>
        <p:spPr>
          <a:xfrm>
            <a:off x="6028275" y="2695450"/>
            <a:ext cx="5295900" cy="20934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Timeline (2 meses y 1 semana)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 1-2: </a:t>
            </a: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Diseño y Arquitectura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 3-6: </a:t>
            </a: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Core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 7-8: </a:t>
            </a: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 y Optimización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 9: </a:t>
            </a: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Lanzamiento y Monitoreo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314a8324b6d_0_20"/>
          <p:cNvSpPr txBox="1"/>
          <p:nvPr/>
        </p:nvSpPr>
        <p:spPr>
          <a:xfrm>
            <a:off x="782775" y="1771900"/>
            <a:ext cx="4854600" cy="3940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Métricas de Éxito</a:t>
            </a:r>
            <a:endParaRPr b="1"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📊 Cuantitativas: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- 10,000 usuarios activos mensuales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- 1,000 colaboraciones completadas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- 80% de retención mensual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📈 Cualitativas: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Satisfacción de usuario (NPS)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Calidad de colaboraciones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Salud de la comunidad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66" name="Google Shape;16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6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“Featuring”</a:t>
            </a:r>
            <a:endParaRPr/>
          </a:p>
        </p:txBody>
      </p:sp>
      <p:sp>
        <p:nvSpPr>
          <p:cNvPr id="168" name="Google Shape;168;p6"/>
          <p:cNvSpPr txBox="1"/>
          <p:nvPr/>
        </p:nvSpPr>
        <p:spPr>
          <a:xfrm>
            <a:off x="0" y="1143893"/>
            <a:ext cx="1219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Metodología de trabajo para el desarrollo del proyecto</a:t>
            </a:r>
            <a:endParaRPr sz="18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9" name="Google Shape;169;p6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0" name="Google Shape;170;p6"/>
          <p:cNvSpPr txBox="1"/>
          <p:nvPr/>
        </p:nvSpPr>
        <p:spPr>
          <a:xfrm>
            <a:off x="3489749" y="1669438"/>
            <a:ext cx="548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2800">
                <a:solidFill>
                  <a:srgbClr val="00BFA5"/>
                </a:solidFill>
                <a:latin typeface="Calibri"/>
                <a:ea typeface="Calibri"/>
                <a:cs typeface="Calibri"/>
                <a:sym typeface="Calibri"/>
              </a:rPr>
              <a:t>Metodología de Cascada (Waterfall)</a:t>
            </a:r>
            <a:endParaRPr sz="2800">
              <a:solidFill>
                <a:srgbClr val="00BF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2363" y="2285050"/>
            <a:ext cx="7879640" cy="4268150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wipe dir="l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176" name="Google Shape;17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2152" y="207550"/>
            <a:ext cx="3141406" cy="78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7"/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“NOMBRE DEL PROYECTO”</a:t>
            </a:r>
            <a:endParaRPr/>
          </a:p>
        </p:txBody>
      </p:sp>
      <p:sp>
        <p:nvSpPr>
          <p:cNvPr id="178" name="Google Shape;178;p7"/>
          <p:cNvSpPr txBox="1"/>
          <p:nvPr/>
        </p:nvSpPr>
        <p:spPr>
          <a:xfrm>
            <a:off x="1137000" y="875463"/>
            <a:ext cx="991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>
                <a:solidFill>
                  <a:srgbClr val="351C75"/>
                </a:solidFill>
                <a:latin typeface="Calibri"/>
                <a:ea typeface="Calibri"/>
                <a:cs typeface="Calibri"/>
                <a:sym typeface="Calibri"/>
              </a:rPr>
              <a:t>Cronograma para el desarrollo del proyecto</a:t>
            </a:r>
            <a:endParaRPr sz="10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9" name="Google Shape;179;p7"/>
          <p:cNvCxnSpPr/>
          <p:nvPr/>
        </p:nvCxnSpPr>
        <p:spPr>
          <a:xfrm>
            <a:off x="0" y="758027"/>
            <a:ext cx="4085617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80" name="Google Shape;180;p7"/>
          <p:cNvPicPr preferRelativeResize="0"/>
          <p:nvPr/>
        </p:nvPicPr>
        <p:blipFill rotWithShape="1">
          <a:blip r:embed="rId4">
            <a:alphaModFix/>
          </a:blip>
          <a:srcRect b="0" l="0" r="13035" t="0"/>
          <a:stretch/>
        </p:blipFill>
        <p:spPr>
          <a:xfrm>
            <a:off x="211799" y="1521975"/>
            <a:ext cx="5812151" cy="5193974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1" name="Google Shape;18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1400" y="1521976"/>
            <a:ext cx="5812149" cy="5193974"/>
          </a:xfrm>
          <a:prstGeom prst="rect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wipe dir="l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2023-10-28T21:12:11Z</dcterms:created>
  <dc:creator>Gerardo Galan Cruz</dc:creator>
</cp:coreProperties>
</file>